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68" r:id="rId1"/>
  </p:sldMasterIdLst>
  <p:notesMasterIdLst>
    <p:notesMasterId r:id="rId4"/>
  </p:notesMasterIdLst>
  <p:sldIdLst>
    <p:sldId id="258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  <a:srgbClr val="8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7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4C4CC0-9070-4A4E-AF3F-7F53804A7F2A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9E5075-FF57-48F4-9F01-904638315B8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mbudotsvr2015@mail.ru" TargetMode="External"/><Relationship Id="rId2" Type="http://schemas.openxmlformats.org/officeDocument/2006/relationships/hyperlink" Target="mailto:tswr2013@yandex.r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с двумя скругленными противолежащими углами 15"/>
          <p:cNvSpPr/>
          <p:nvPr/>
        </p:nvSpPr>
        <p:spPr>
          <a:xfrm>
            <a:off x="357158" y="1643050"/>
            <a:ext cx="2071702" cy="571504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Отдел </a:t>
            </a:r>
            <a:r>
              <a:rPr lang="ru-RU" sz="1400" b="1" dirty="0" smtClean="0">
                <a:solidFill>
                  <a:schemeClr val="tx1"/>
                </a:solidFill>
              </a:rPr>
              <a:t>социально-художественного направления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6072198" y="1643050"/>
            <a:ext cx="2928958" cy="642942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Отдел научно-технического и военно-спортивного направления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с двумя скругленными противолежащими углами 20"/>
          <p:cNvSpPr/>
          <p:nvPr/>
        </p:nvSpPr>
        <p:spPr>
          <a:xfrm>
            <a:off x="3071802" y="857232"/>
            <a:ext cx="2592288" cy="504056"/>
          </a:xfrm>
          <a:prstGeom prst="round2DiagRect">
            <a:avLst>
              <a:gd name="adj1" fmla="val 29625"/>
              <a:gd name="adj2" fmla="val 0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>
                <a:solidFill>
                  <a:schemeClr val="tx1"/>
                </a:solidFill>
              </a:rPr>
              <a:t>Директор</a:t>
            </a:r>
          </a:p>
        </p:txBody>
      </p:sp>
      <p:sp>
        <p:nvSpPr>
          <p:cNvPr id="30" name="Прямоугольник с двумя скругленными противолежащими углами 29"/>
          <p:cNvSpPr/>
          <p:nvPr/>
        </p:nvSpPr>
        <p:spPr>
          <a:xfrm>
            <a:off x="1357290" y="3643314"/>
            <a:ext cx="1495942" cy="489786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Методисты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35" name="Прямоугольник с двумя скругленными противолежащими углами 34"/>
          <p:cNvSpPr/>
          <p:nvPr/>
        </p:nvSpPr>
        <p:spPr>
          <a:xfrm>
            <a:off x="3286116" y="3714752"/>
            <a:ext cx="2857520" cy="482778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Методист по 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электронному образованию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37" name="Прямоугольник с двумя скругленными противолежащими углами 36"/>
          <p:cNvSpPr/>
          <p:nvPr/>
        </p:nvSpPr>
        <p:spPr>
          <a:xfrm>
            <a:off x="5214942" y="2786058"/>
            <a:ext cx="2214577" cy="500066"/>
          </a:xfrm>
          <a:prstGeom prst="round2DiagRect">
            <a:avLst>
              <a:gd name="adj1" fmla="val 16667"/>
              <a:gd name="adj2" fmla="val 21156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Заведующая отделом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41" name="Прямоугольник с двумя скругленными противолежащими углами 40"/>
          <p:cNvSpPr/>
          <p:nvPr/>
        </p:nvSpPr>
        <p:spPr>
          <a:xfrm>
            <a:off x="6858016" y="3643314"/>
            <a:ext cx="1620180" cy="562428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Методисты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64" name="Прямоугольник с двумя скругленными противолежащими углами 63"/>
          <p:cNvSpPr/>
          <p:nvPr/>
        </p:nvSpPr>
        <p:spPr>
          <a:xfrm>
            <a:off x="2357422" y="4643446"/>
            <a:ext cx="4788531" cy="558062"/>
          </a:xfrm>
          <a:prstGeom prst="round2DiagRect">
            <a:avLst>
              <a:gd name="adj1" fmla="val 18147"/>
              <a:gd name="adj2" fmla="val 0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Педагоги дополнительного образования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539552" y="260648"/>
            <a:ext cx="8424936" cy="288032"/>
          </a:xfrm>
          <a:prstGeom prst="round2Diag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Структура МБУДО «Центр внешкольной работы г. Буинска РТ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6" name="Прямоугольник с двумя скругленными противолежащими углами 75"/>
          <p:cNvSpPr/>
          <p:nvPr/>
        </p:nvSpPr>
        <p:spPr>
          <a:xfrm>
            <a:off x="3000364" y="1643050"/>
            <a:ext cx="2643206" cy="642942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Заместитель директора по учебно-воспитательной работе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45" name="Прямоугольник с двумя скругленными противолежащими углами 44"/>
          <p:cNvSpPr/>
          <p:nvPr/>
        </p:nvSpPr>
        <p:spPr>
          <a:xfrm>
            <a:off x="1428728" y="2786058"/>
            <a:ext cx="2000264" cy="500066"/>
          </a:xfrm>
          <a:prstGeom prst="round2Diag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Заведующая отделом</a:t>
            </a:r>
            <a:endParaRPr lang="ru-RU" sz="1600" dirty="0">
              <a:solidFill>
                <a:schemeClr val="tx1"/>
              </a:solidFill>
            </a:endParaRPr>
          </a:p>
        </p:txBody>
      </p:sp>
      <p:cxnSp>
        <p:nvCxnSpPr>
          <p:cNvPr id="27" name="Прямая со стрелкой 26"/>
          <p:cNvCxnSpPr>
            <a:stCxn id="76" idx="3"/>
          </p:cNvCxnSpPr>
          <p:nvPr/>
        </p:nvCxnSpPr>
        <p:spPr>
          <a:xfrm rot="16200000" flipV="1">
            <a:off x="4161233" y="1482315"/>
            <a:ext cx="285752" cy="357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>
            <a:stCxn id="16" idx="1"/>
          </p:cNvCxnSpPr>
          <p:nvPr/>
        </p:nvCxnSpPr>
        <p:spPr>
          <a:xfrm rot="16200000" flipH="1">
            <a:off x="1482306" y="2125256"/>
            <a:ext cx="571504" cy="7500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 стрелкой 80"/>
          <p:cNvCxnSpPr/>
          <p:nvPr/>
        </p:nvCxnSpPr>
        <p:spPr>
          <a:xfrm rot="5400000">
            <a:off x="6643702" y="2285992"/>
            <a:ext cx="500066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 стрелкой 84"/>
          <p:cNvCxnSpPr/>
          <p:nvPr/>
        </p:nvCxnSpPr>
        <p:spPr>
          <a:xfrm flipV="1">
            <a:off x="2786050" y="2285992"/>
            <a:ext cx="642942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 стрелкой 86"/>
          <p:cNvCxnSpPr/>
          <p:nvPr/>
        </p:nvCxnSpPr>
        <p:spPr>
          <a:xfrm rot="10800000">
            <a:off x="4786314" y="2285992"/>
            <a:ext cx="928694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 стрелкой 90"/>
          <p:cNvCxnSpPr/>
          <p:nvPr/>
        </p:nvCxnSpPr>
        <p:spPr>
          <a:xfrm rot="5400000" flipH="1" flipV="1">
            <a:off x="2178827" y="3464719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 стрелкой 92"/>
          <p:cNvCxnSpPr/>
          <p:nvPr/>
        </p:nvCxnSpPr>
        <p:spPr>
          <a:xfrm rot="16200000" flipV="1">
            <a:off x="3679025" y="2964653"/>
            <a:ext cx="1428760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 стрелкой 94"/>
          <p:cNvCxnSpPr/>
          <p:nvPr/>
        </p:nvCxnSpPr>
        <p:spPr>
          <a:xfrm rot="10800000">
            <a:off x="6643702" y="3286124"/>
            <a:ext cx="642942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 стрелкой 98"/>
          <p:cNvCxnSpPr/>
          <p:nvPr/>
        </p:nvCxnSpPr>
        <p:spPr>
          <a:xfrm rot="10800000">
            <a:off x="2714612" y="4143380"/>
            <a:ext cx="571504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я со стрелкой 100"/>
          <p:cNvCxnSpPr/>
          <p:nvPr/>
        </p:nvCxnSpPr>
        <p:spPr>
          <a:xfrm rot="16200000" flipV="1">
            <a:off x="4260291" y="4383651"/>
            <a:ext cx="374478" cy="368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 стрелкой 102"/>
          <p:cNvCxnSpPr/>
          <p:nvPr/>
        </p:nvCxnSpPr>
        <p:spPr>
          <a:xfrm flipV="1">
            <a:off x="6072198" y="4143380"/>
            <a:ext cx="785818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Прямоугольник с двумя скругленными противолежащими углами 103"/>
          <p:cNvSpPr/>
          <p:nvPr/>
        </p:nvSpPr>
        <p:spPr>
          <a:xfrm>
            <a:off x="3786182" y="6072206"/>
            <a:ext cx="1785950" cy="428628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обучающиеся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05" name="Прямоугольник с двумя скругленными противолежащими углами 104"/>
          <p:cNvSpPr/>
          <p:nvPr/>
        </p:nvSpPr>
        <p:spPr>
          <a:xfrm>
            <a:off x="3571868" y="5429264"/>
            <a:ext cx="2214578" cy="428628"/>
          </a:xfrm>
          <a:prstGeom prst="round2Diag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родители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  <p:cxnSp>
        <p:nvCxnSpPr>
          <p:cNvPr id="109" name="Прямая со стрелкой 108"/>
          <p:cNvCxnSpPr>
            <a:stCxn id="104" idx="3"/>
            <a:endCxn id="105" idx="1"/>
          </p:cNvCxnSpPr>
          <p:nvPr/>
        </p:nvCxnSpPr>
        <p:spPr>
          <a:xfrm rot="5400000" flipH="1" flipV="1">
            <a:off x="4572000" y="5965049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 стрелкой 110"/>
          <p:cNvCxnSpPr>
            <a:stCxn id="105" idx="3"/>
          </p:cNvCxnSpPr>
          <p:nvPr/>
        </p:nvCxnSpPr>
        <p:spPr>
          <a:xfrm rot="16200000" flipV="1">
            <a:off x="4518422" y="5268528"/>
            <a:ext cx="285752" cy="357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374469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357158" y="142852"/>
            <a:ext cx="8501122" cy="428628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«Структура и органы управления»</a:t>
            </a:r>
            <a:endParaRPr lang="ru-RU" sz="2000" dirty="0" smtClean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20" y="785795"/>
            <a:ext cx="8715436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Муниципальное бюджетное учреждение дополнительного образования «Центр внешкольной работы г.Буинска РТ»  </a:t>
            </a:r>
          </a:p>
          <a:p>
            <a:endParaRPr lang="ru-RU" dirty="0" smtClean="0"/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  </a:t>
            </a:r>
            <a:r>
              <a:rPr lang="ru-RU" sz="1400" dirty="0" smtClean="0"/>
              <a:t>Директор – </a:t>
            </a:r>
            <a:r>
              <a:rPr lang="ru-RU" sz="1400" dirty="0" err="1" smtClean="0"/>
              <a:t>Газизова</a:t>
            </a:r>
            <a:r>
              <a:rPr lang="ru-RU" sz="1400" dirty="0" smtClean="0"/>
              <a:t> </a:t>
            </a:r>
            <a:r>
              <a:rPr lang="ru-RU" sz="1400" dirty="0" err="1" smtClean="0"/>
              <a:t>Диляра</a:t>
            </a:r>
            <a:r>
              <a:rPr lang="ru-RU" sz="1400" dirty="0" smtClean="0"/>
              <a:t> </a:t>
            </a:r>
            <a:r>
              <a:rPr lang="ru-RU" sz="1400" dirty="0" err="1" smtClean="0"/>
              <a:t>Минисламовна</a:t>
            </a:r>
            <a:endParaRPr lang="ru-RU" sz="1400" dirty="0" smtClean="0"/>
          </a:p>
          <a:p>
            <a:endParaRPr lang="ru-RU" sz="800" dirty="0" smtClean="0"/>
          </a:p>
          <a:p>
            <a:pPr>
              <a:buFont typeface="Wingdings" pitchFamily="2" charset="2"/>
              <a:buChar char="§"/>
            </a:pPr>
            <a:r>
              <a:rPr lang="ru-RU" sz="1400" dirty="0" smtClean="0"/>
              <a:t>  Заместитель директора по УВР – </a:t>
            </a:r>
            <a:r>
              <a:rPr lang="ru-RU" sz="1400" dirty="0" err="1" smtClean="0"/>
              <a:t>Шагалиева</a:t>
            </a:r>
            <a:r>
              <a:rPr lang="ru-RU" sz="1400" dirty="0" smtClean="0"/>
              <a:t> Эльвира </a:t>
            </a:r>
            <a:r>
              <a:rPr lang="ru-RU" sz="1400" dirty="0" err="1" smtClean="0"/>
              <a:t>Радиковна</a:t>
            </a:r>
            <a:endParaRPr lang="ru-RU" sz="1400" dirty="0" smtClean="0"/>
          </a:p>
          <a:p>
            <a:endParaRPr lang="ru-RU" sz="800" dirty="0" smtClean="0"/>
          </a:p>
          <a:p>
            <a:r>
              <a:rPr lang="ru-RU" sz="1400" dirty="0" smtClean="0"/>
              <a:t>Адрес: РТ, г.Буинск ул.Ленина, д. 44 А</a:t>
            </a:r>
          </a:p>
          <a:p>
            <a:r>
              <a:rPr lang="ru-RU" sz="1400" dirty="0" smtClean="0"/>
              <a:t>Телефон: 8 843 74 3 17 09</a:t>
            </a:r>
          </a:p>
          <a:p>
            <a:r>
              <a:rPr lang="ru-RU" sz="1400" dirty="0" err="1" smtClean="0"/>
              <a:t>Эл.адрес</a:t>
            </a:r>
            <a:r>
              <a:rPr lang="ru-RU" sz="1400" dirty="0" smtClean="0"/>
              <a:t>: </a:t>
            </a:r>
            <a:r>
              <a:rPr lang="en-US" sz="1400" dirty="0" err="1" smtClean="0">
                <a:hlinkClick r:id="rId2"/>
              </a:rPr>
              <a:t>tswr</a:t>
            </a:r>
            <a:r>
              <a:rPr lang="ru-RU" sz="1400" dirty="0" smtClean="0">
                <a:hlinkClick r:id="rId2"/>
              </a:rPr>
              <a:t>2013@</a:t>
            </a:r>
            <a:r>
              <a:rPr lang="en-US" sz="1400" dirty="0" err="1" smtClean="0">
                <a:hlinkClick r:id="rId2"/>
              </a:rPr>
              <a:t>yandex</a:t>
            </a:r>
            <a:r>
              <a:rPr lang="ru-RU" sz="1400" dirty="0" smtClean="0">
                <a:hlinkClick r:id="rId2"/>
              </a:rPr>
              <a:t>.</a:t>
            </a:r>
            <a:r>
              <a:rPr lang="en-US" sz="1400" dirty="0" err="1" smtClean="0">
                <a:hlinkClick r:id="rId2"/>
              </a:rPr>
              <a:t>ru</a:t>
            </a:r>
            <a:r>
              <a:rPr lang="ru-RU" sz="1400" dirty="0" smtClean="0"/>
              <a:t>   </a:t>
            </a:r>
            <a:r>
              <a:rPr lang="en-US" sz="1400" dirty="0" err="1" smtClean="0">
                <a:hlinkClick r:id="rId3"/>
              </a:rPr>
              <a:t>mbudotsvr</a:t>
            </a:r>
            <a:r>
              <a:rPr lang="ru-RU" sz="1400" dirty="0" smtClean="0">
                <a:hlinkClick r:id="rId3"/>
              </a:rPr>
              <a:t>2015@</a:t>
            </a:r>
            <a:r>
              <a:rPr lang="en-US" sz="1400" dirty="0" smtClean="0">
                <a:hlinkClick r:id="rId3"/>
              </a:rPr>
              <a:t>mail</a:t>
            </a:r>
            <a:r>
              <a:rPr lang="ru-RU" sz="1400" dirty="0" smtClean="0">
                <a:hlinkClick r:id="rId3"/>
              </a:rPr>
              <a:t>.</a:t>
            </a:r>
            <a:r>
              <a:rPr lang="en-US" sz="1400" dirty="0" err="1" smtClean="0">
                <a:hlinkClick r:id="rId3"/>
              </a:rPr>
              <a:t>ru</a:t>
            </a:r>
            <a:r>
              <a:rPr lang="ru-RU" sz="1400" dirty="0" smtClean="0"/>
              <a:t> </a:t>
            </a:r>
            <a:endParaRPr lang="ru-RU" sz="1400" dirty="0" smtClean="0"/>
          </a:p>
          <a:p>
            <a:r>
              <a:rPr lang="ru-RU" sz="1400" b="1" dirty="0" smtClean="0"/>
              <a:t>Сайт:</a:t>
            </a:r>
            <a:r>
              <a:rPr lang="ru-RU" sz="1400" dirty="0" smtClean="0"/>
              <a:t> https://edu.tatar.ru/buinsk/page735.htm</a:t>
            </a:r>
            <a:endParaRPr lang="ru-RU" sz="1400" dirty="0" smtClean="0"/>
          </a:p>
          <a:p>
            <a:endParaRPr lang="ru-RU" sz="1400" dirty="0" smtClean="0"/>
          </a:p>
          <a:p>
            <a:r>
              <a:rPr lang="ru-RU" sz="1400" b="1" dirty="0" smtClean="0"/>
              <a:t>МБУДО «ЦВР г. Буинска РТ»включает 2 отдела: </a:t>
            </a:r>
          </a:p>
          <a:p>
            <a:pPr lvl="0">
              <a:buFont typeface="Wingdings" pitchFamily="2" charset="2"/>
              <a:buChar char="Ø"/>
            </a:pPr>
            <a:r>
              <a:rPr lang="ru-RU" sz="1400" b="1" dirty="0" smtClean="0"/>
              <a:t>  отдел социально-художественного направления:</a:t>
            </a:r>
          </a:p>
          <a:p>
            <a:pPr lvl="0"/>
            <a:r>
              <a:rPr lang="ru-RU" sz="1400" dirty="0" smtClean="0"/>
              <a:t>    - заведующая отделом– Семёнова Оксана Дмитриевна </a:t>
            </a:r>
            <a:r>
              <a:rPr lang="ru-RU" sz="1100" dirty="0" smtClean="0"/>
              <a:t>(соц.-  </a:t>
            </a:r>
            <a:r>
              <a:rPr lang="ru-RU" sz="1100" dirty="0" err="1" smtClean="0"/>
              <a:t>педаг.напр</a:t>
            </a:r>
            <a:r>
              <a:rPr lang="ru-RU" sz="1100" dirty="0" smtClean="0"/>
              <a:t>., </a:t>
            </a:r>
            <a:r>
              <a:rPr lang="ru-RU" sz="1100" dirty="0" err="1" smtClean="0"/>
              <a:t>естеств</a:t>
            </a:r>
            <a:r>
              <a:rPr lang="ru-RU" sz="1100" dirty="0" smtClean="0"/>
              <a:t>.- </a:t>
            </a:r>
            <a:r>
              <a:rPr lang="ru-RU" sz="1100" dirty="0" err="1" smtClean="0"/>
              <a:t>научн.,э</a:t>
            </a:r>
            <a:r>
              <a:rPr lang="ru-RU" sz="1100" dirty="0" smtClean="0"/>
              <a:t> </a:t>
            </a:r>
            <a:r>
              <a:rPr lang="ru-RU" sz="1100" dirty="0" err="1" smtClean="0"/>
              <a:t>колого-биолог</a:t>
            </a:r>
            <a:r>
              <a:rPr lang="ru-RU" sz="1400" dirty="0" smtClean="0"/>
              <a:t>)</a:t>
            </a:r>
          </a:p>
          <a:p>
            <a:r>
              <a:rPr lang="ru-RU" sz="1400" dirty="0" smtClean="0"/>
              <a:t> </a:t>
            </a:r>
            <a:r>
              <a:rPr lang="ru-RU" sz="1400" dirty="0" smtClean="0"/>
              <a:t>   </a:t>
            </a:r>
            <a:r>
              <a:rPr lang="ru-RU" sz="1400" dirty="0" smtClean="0"/>
              <a:t>-заведующая отделом </a:t>
            </a:r>
            <a:r>
              <a:rPr lang="ru-RU" sz="1400" dirty="0" smtClean="0"/>
              <a:t>(художественного направления) </a:t>
            </a:r>
            <a:r>
              <a:rPr lang="ru-RU" sz="1400" dirty="0" smtClean="0"/>
              <a:t>–</a:t>
            </a:r>
            <a:r>
              <a:rPr lang="ru-RU" sz="1400" dirty="0" err="1" smtClean="0"/>
              <a:t>Гимальдинова</a:t>
            </a:r>
            <a:r>
              <a:rPr lang="ru-RU" sz="1400" dirty="0" smtClean="0"/>
              <a:t> </a:t>
            </a:r>
            <a:r>
              <a:rPr lang="ru-RU" sz="1400" dirty="0" err="1" smtClean="0"/>
              <a:t>Алсу</a:t>
            </a:r>
            <a:r>
              <a:rPr lang="ru-RU" sz="1400" dirty="0" smtClean="0"/>
              <a:t> </a:t>
            </a:r>
            <a:r>
              <a:rPr lang="ru-RU" sz="1400" dirty="0" err="1" smtClean="0"/>
              <a:t>Гаязетдиновна</a:t>
            </a:r>
            <a:endParaRPr lang="ru-RU" sz="1400" dirty="0" smtClean="0"/>
          </a:p>
          <a:p>
            <a:r>
              <a:rPr lang="ru-RU" sz="1400" dirty="0" smtClean="0"/>
              <a:t>    </a:t>
            </a:r>
            <a:r>
              <a:rPr lang="ru-RU" sz="1400" dirty="0" smtClean="0"/>
              <a:t>-методист (</a:t>
            </a:r>
            <a:r>
              <a:rPr lang="ru-RU" sz="1400" dirty="0" err="1" smtClean="0"/>
              <a:t>худож.-эстетич</a:t>
            </a:r>
            <a:r>
              <a:rPr lang="ru-RU" sz="1400" dirty="0" smtClean="0"/>
              <a:t>. направления) – Сафина </a:t>
            </a:r>
            <a:r>
              <a:rPr lang="ru-RU" sz="1400" dirty="0" err="1" smtClean="0"/>
              <a:t>Гульсина</a:t>
            </a:r>
            <a:r>
              <a:rPr lang="ru-RU" sz="1400" dirty="0" smtClean="0"/>
              <a:t> </a:t>
            </a:r>
            <a:r>
              <a:rPr lang="ru-RU" sz="1400" dirty="0" err="1" smtClean="0"/>
              <a:t>Хайдаровна</a:t>
            </a:r>
            <a:endParaRPr lang="ru-RU" sz="1400" dirty="0" smtClean="0"/>
          </a:p>
          <a:p>
            <a:r>
              <a:rPr lang="ru-RU" sz="1400" dirty="0" smtClean="0"/>
              <a:t>    -методист по работе с ДОО, и платные услуги – </a:t>
            </a:r>
            <a:r>
              <a:rPr lang="ru-RU" sz="1400" dirty="0" err="1" smtClean="0"/>
              <a:t>Юманова</a:t>
            </a:r>
            <a:r>
              <a:rPr lang="ru-RU" sz="1400" dirty="0" smtClean="0"/>
              <a:t> Елена </a:t>
            </a:r>
            <a:r>
              <a:rPr lang="ru-RU" sz="1400" dirty="0" err="1" smtClean="0"/>
              <a:t>Рубиновна</a:t>
            </a:r>
            <a:r>
              <a:rPr lang="ru-RU" sz="1400" dirty="0" smtClean="0"/>
              <a:t>;</a:t>
            </a:r>
          </a:p>
          <a:p>
            <a:endParaRPr lang="ru-RU" sz="1400" dirty="0" smtClean="0"/>
          </a:p>
          <a:p>
            <a:pPr>
              <a:buFont typeface="Wingdings" pitchFamily="2" charset="2"/>
              <a:buChar char="Ø"/>
            </a:pPr>
            <a:r>
              <a:rPr lang="ru-RU" sz="1400" b="1" dirty="0" smtClean="0"/>
              <a:t>  отдел научно-технического и военно-спортивного направления:</a:t>
            </a:r>
            <a:endParaRPr lang="ru-RU" sz="1400" dirty="0" smtClean="0"/>
          </a:p>
          <a:p>
            <a:r>
              <a:rPr lang="ru-RU" sz="1400" dirty="0" smtClean="0"/>
              <a:t>    - методист технического направления</a:t>
            </a:r>
            <a:r>
              <a:rPr lang="ru-RU" sz="1400" dirty="0"/>
              <a:t> </a:t>
            </a:r>
            <a:r>
              <a:rPr lang="ru-RU" sz="1400" dirty="0" smtClean="0"/>
              <a:t>– </a:t>
            </a:r>
            <a:r>
              <a:rPr lang="ru-RU" sz="1400" dirty="0" err="1" smtClean="0"/>
              <a:t>Гибадрахманова</a:t>
            </a:r>
            <a:r>
              <a:rPr lang="ru-RU" sz="1400" dirty="0" smtClean="0"/>
              <a:t> </a:t>
            </a:r>
            <a:r>
              <a:rPr lang="ru-RU" sz="1400" dirty="0" err="1" smtClean="0"/>
              <a:t>Гузалия</a:t>
            </a:r>
            <a:r>
              <a:rPr lang="ru-RU" sz="1400" dirty="0" smtClean="0"/>
              <a:t> </a:t>
            </a:r>
            <a:r>
              <a:rPr lang="ru-RU" sz="1400" dirty="0" err="1" smtClean="0"/>
              <a:t>Шамиловна</a:t>
            </a:r>
            <a:endParaRPr lang="ru-RU" sz="1400" dirty="0" smtClean="0"/>
          </a:p>
          <a:p>
            <a:r>
              <a:rPr lang="ru-RU" sz="1400" dirty="0" smtClean="0"/>
              <a:t>   - методист </a:t>
            </a:r>
            <a:r>
              <a:rPr lang="ru-RU" sz="1400" dirty="0" err="1" smtClean="0"/>
              <a:t>военно-патриотич</a:t>
            </a:r>
            <a:r>
              <a:rPr lang="ru-RU" sz="1400" dirty="0" smtClean="0"/>
              <a:t>., </a:t>
            </a:r>
            <a:r>
              <a:rPr lang="ru-RU" sz="1400" dirty="0" err="1" smtClean="0"/>
              <a:t>турист-краеведческого</a:t>
            </a:r>
            <a:r>
              <a:rPr lang="ru-RU" sz="1400" dirty="0" smtClean="0"/>
              <a:t> направления, «Юнармейское движение»  </a:t>
            </a:r>
          </a:p>
          <a:p>
            <a:r>
              <a:rPr lang="ru-RU" sz="1400" dirty="0" smtClean="0"/>
              <a:t>      отдела –  </a:t>
            </a:r>
            <a:r>
              <a:rPr lang="ru-RU" sz="1400" dirty="0" err="1" smtClean="0"/>
              <a:t>Мезитова</a:t>
            </a:r>
            <a:r>
              <a:rPr lang="ru-RU" sz="1400" dirty="0" smtClean="0"/>
              <a:t> </a:t>
            </a:r>
            <a:r>
              <a:rPr lang="ru-RU" sz="1400" dirty="0" err="1" smtClean="0"/>
              <a:t>Алсу</a:t>
            </a:r>
            <a:r>
              <a:rPr lang="ru-RU" sz="1400" dirty="0" smtClean="0"/>
              <a:t> </a:t>
            </a:r>
            <a:r>
              <a:rPr lang="ru-RU" sz="1400" dirty="0" err="1" smtClean="0"/>
              <a:t>Мянсуровна</a:t>
            </a:r>
            <a:endParaRPr lang="ru-RU" sz="1400" dirty="0" smtClean="0"/>
          </a:p>
          <a:p>
            <a:r>
              <a:rPr lang="ru-RU" sz="1400" dirty="0" smtClean="0"/>
              <a:t>    - методист по спортивному направлению –</a:t>
            </a:r>
            <a:r>
              <a:rPr lang="ru-RU" sz="1400" dirty="0" err="1" smtClean="0"/>
              <a:t>Хамиева</a:t>
            </a:r>
            <a:r>
              <a:rPr lang="ru-RU" sz="1400" dirty="0" smtClean="0"/>
              <a:t> </a:t>
            </a:r>
            <a:r>
              <a:rPr lang="ru-RU" sz="1400" dirty="0" err="1" smtClean="0"/>
              <a:t>Алсу</a:t>
            </a:r>
            <a:r>
              <a:rPr lang="ru-RU" sz="1400" dirty="0" smtClean="0"/>
              <a:t> </a:t>
            </a:r>
            <a:r>
              <a:rPr lang="ru-RU" sz="1400" smtClean="0"/>
              <a:t>Искандеровна</a:t>
            </a:r>
            <a:endParaRPr lang="ru-RU" sz="1400" dirty="0" smtClean="0"/>
          </a:p>
          <a:p>
            <a:pPr>
              <a:buFont typeface="Wingdings" pitchFamily="2" charset="2"/>
              <a:buChar char="Ø"/>
            </a:pPr>
            <a:r>
              <a:rPr lang="ru-RU" sz="1400" dirty="0" smtClean="0"/>
              <a:t>  - </a:t>
            </a:r>
            <a:r>
              <a:rPr lang="ru-RU" sz="1400" b="1" dirty="0" smtClean="0"/>
              <a:t>методист</a:t>
            </a:r>
            <a:r>
              <a:rPr lang="ru-RU" sz="1400" dirty="0" smtClean="0"/>
              <a:t>– </a:t>
            </a:r>
            <a:r>
              <a:rPr lang="ru-RU" sz="1400" dirty="0" err="1" smtClean="0"/>
              <a:t>Биктагирова</a:t>
            </a:r>
            <a:r>
              <a:rPr lang="ru-RU" sz="1400" dirty="0" smtClean="0"/>
              <a:t> Олеся </a:t>
            </a:r>
            <a:r>
              <a:rPr lang="ru-RU" sz="1400" dirty="0" err="1" smtClean="0"/>
              <a:t>Наиловна</a:t>
            </a:r>
            <a:endParaRPr lang="ru-RU" sz="1400" dirty="0" smtClean="0"/>
          </a:p>
          <a:p>
            <a:endParaRPr lang="ru-RU" sz="14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407</TotalTime>
  <Words>87</Words>
  <Application>Microsoft Office PowerPoint</Application>
  <PresentationFormat>Экран (4:3)</PresentationFormat>
  <Paragraphs>39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Воздушный поток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27</cp:revision>
  <dcterms:created xsi:type="dcterms:W3CDTF">2014-10-01T17:25:59Z</dcterms:created>
  <dcterms:modified xsi:type="dcterms:W3CDTF">2022-02-09T06:17:13Z</dcterms:modified>
</cp:coreProperties>
</file>